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6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006D64"/>
    <a:srgbClr val="95C11F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351" autoAdjust="0"/>
    <p:restoredTop sz="93295" autoAdjust="0"/>
  </p:normalViewPr>
  <p:slideViewPr>
    <p:cSldViewPr>
      <p:cViewPr varScale="1">
        <p:scale>
          <a:sx n="101" d="100"/>
          <a:sy n="101" d="100"/>
        </p:scale>
        <p:origin x="468" y="114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1" y="-37240"/>
            <a:ext cx="9908521" cy="6885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60" y="-171400"/>
            <a:ext cx="2058895" cy="1224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123" y="-126240"/>
            <a:ext cx="2058895" cy="11789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8465" y="116632"/>
            <a:ext cx="3456384" cy="621447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ALLERGY INFORMATION</a:t>
            </a:r>
            <a:r>
              <a:rPr lang="en-GB" sz="800" dirty="0">
                <a:solidFill>
                  <a:schemeClr val="bg1"/>
                </a:solidFill>
              </a:rPr>
              <a:t>: </a:t>
            </a:r>
            <a:r>
              <a:rPr lang="en-GB" sz="750" dirty="0">
                <a:solidFill>
                  <a:schemeClr val="bg1"/>
                </a:solidFill>
              </a:rPr>
              <a:t>If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744">
            <a:off x="8266825" y="126004"/>
            <a:ext cx="1438703" cy="587199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674697"/>
              </p:ext>
            </p:extLst>
          </p:nvPr>
        </p:nvGraphicFramePr>
        <p:xfrm>
          <a:off x="118829" y="840686"/>
          <a:ext cx="9710084" cy="602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82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6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83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19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183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183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52241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246">
                <a:tc rowSpan="4"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1</a:t>
                      </a:r>
                    </a:p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3/9/18</a:t>
                      </a:r>
                    </a:p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24/9/18</a:t>
                      </a:r>
                    </a:p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15/10/18</a:t>
                      </a:r>
                    </a:p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12/11/18</a:t>
                      </a:r>
                    </a:p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3/12/18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Tomato Pizza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Cottage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Pie with Gravy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Gammon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Potatoes and Gravy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Curry with 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MSC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Fish </a:t>
                      </a:r>
                      <a:r>
                        <a:rPr lang="en-GB" sz="88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fingers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 </a:t>
                      </a: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Chips 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0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Jacket Potato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Hotpot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Tuna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Fajita with Rice</a:t>
                      </a:r>
                    </a:p>
                    <a:p>
                      <a:pPr algn="ctr" fontAlgn="t"/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 fontAlgn="t"/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Soup with ½ Filled Baguette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Roast 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 and Gravy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 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Macaroni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Cheese with Garlic Slice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Soup with ½ Filled Baguette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pasty with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19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Cauliflower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36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Apple Crumble &amp;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Cocoa Cookie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banana Oaty Square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Strudel </a:t>
                      </a:r>
                      <a:r>
                        <a:rPr lang="en-GB" sz="880" b="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Cheese, Biscuits &amp; Apple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 and Fruit Station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079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10/9/18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1/10/18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29/10/18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19/11/18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10/12/18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&amp; Tomato Pizza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Sausages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Mash </a:t>
                      </a:r>
                      <a:r>
                        <a:rPr lang="en-GB" sz="880" kern="1200" baseline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Gravy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Chicken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Stuffing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Roast Potatoes and Gravy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Spaghetti Beef Bolognese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MSC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Breaded Fish with Chips 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05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Jacket Potato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Lentil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Sweet Potato Curry with Rice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Tuna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Mince Bolognaise with Spaghetti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Soup with ½ Filled Baguette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Vegetable Loaf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Roast Potatoes and Gravy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 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lasagne with </a:t>
                      </a:r>
                      <a:r>
                        <a:rPr lang="en-GB" sz="880" kern="1200" baseline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Garlic Slice</a:t>
                      </a:r>
                      <a:endParaRPr lang="en-GB" sz="880" kern="12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Soup with ½ Filled Baguette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Cheese &amp; Tomato Quiche 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Chips</a:t>
                      </a:r>
                    </a:p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endParaRPr lang="en-GB" sz="880" kern="12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01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Coleslaw</a:t>
                      </a:r>
                      <a:endParaRPr lang="en-GB" sz="88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Seasonal vegetables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13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Sponge</a:t>
                      </a: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Flapjack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Chunks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Shortbread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Peach Crumble 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Cheese, Biscuits &amp; Apple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 and Fruit Station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0797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Week 3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17/9/18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8/10/18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5/11/18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26/11/18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8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17/12/18</a:t>
                      </a:r>
                    </a:p>
                    <a:p>
                      <a:pPr marL="0" algn="ctr" defTabSz="914400" rtl="0" eaLnBrk="1" latinLnBrk="0" hangingPunct="1"/>
                      <a:endParaRPr lang="en-GB" sz="8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800" b="0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Tomato</a:t>
                      </a: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Pizza 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Broccoli Pasta Bake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Pork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Potatoes and Gravy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Meatballs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Rice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MSC 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Battered Fish </a:t>
                      </a: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Chips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8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Jacket Potato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Five Bean Chilli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Rice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Tuna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Frittata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Soup with ½ Filled Baguette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Wellington with Roast Potatoes and Gravy</a:t>
                      </a:r>
                    </a:p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endParaRPr lang="en-GB" sz="880" kern="12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</a:t>
                      </a:r>
                    </a:p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Shepherds </a:t>
                      </a: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Soup with ½ Filled baguette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Bean Burger with Chips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8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Cheese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91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corn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Salad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Savoy Cabbage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03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Pear &amp; Ginger Sponge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Rice Pudding </a:t>
                      </a:r>
                      <a:endParaRPr lang="en-GB" sz="88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Brownie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Chunks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Banana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Cake</a:t>
                      </a: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Custard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Cheese, Biscuits &amp; Apple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 and Fruit Station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8074966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21162827">
            <a:off x="4758311" y="13388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4BCEB"/>
                </a:solidFill>
                <a:latin typeface="Myriad Pro" panose="020B0503030403020204" pitchFamily="34" charset="0"/>
              </a:rPr>
              <a:t> Autumn menu 2018 </a:t>
            </a:r>
          </a:p>
        </p:txBody>
      </p:sp>
      <p:sp>
        <p:nvSpPr>
          <p:cNvPr id="34" name="Oval 33"/>
          <p:cNvSpPr/>
          <p:nvPr/>
        </p:nvSpPr>
        <p:spPr>
          <a:xfrm>
            <a:off x="4664968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321152" y="-27384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75" y="6016340"/>
            <a:ext cx="1520679" cy="107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0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de98e28-7625-451c-8c53-44dda40a03da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4053289-19df-4a0d-ba79-24174fdaa72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488</Words>
  <Application>Microsoft Office PowerPoint</Application>
  <PresentationFormat>A4 Paper (210x297 mm)</PresentationFormat>
  <Paragraphs>186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Myriad Pro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Wendy Armstrong</cp:lastModifiedBy>
  <cp:revision>248</cp:revision>
  <cp:lastPrinted>2018-06-28T09:00:21Z</cp:lastPrinted>
  <dcterms:created xsi:type="dcterms:W3CDTF">2014-08-19T19:35:20Z</dcterms:created>
  <dcterms:modified xsi:type="dcterms:W3CDTF">2018-06-28T09:02:43Z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